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3528391"/>
          </a:xfrm>
        </p:spPr>
        <p:txBody>
          <a:bodyPr>
            <a:normAutofit/>
          </a:bodyPr>
          <a:lstStyle/>
          <a:p>
            <a:r>
              <a:rPr lang="ru-RU" dirty="0" smtClean="0"/>
              <a:t>Разработка </a:t>
            </a:r>
            <a:r>
              <a:rPr lang="ru-RU" dirty="0" smtClean="0"/>
              <a:t>системы электронной отчётности </a:t>
            </a:r>
            <a:r>
              <a:rPr lang="ru-RU" dirty="0" err="1" smtClean="0"/>
              <a:t>мерчендайзинга</a:t>
            </a:r>
            <a:r>
              <a:rPr lang="ru-RU" dirty="0" smtClean="0"/>
              <a:t> </a:t>
            </a:r>
            <a:r>
              <a:rPr lang="ru-RU" dirty="0" err="1" smtClean="0"/>
              <a:t>МегаФон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ru-RU" dirty="0" smtClean="0"/>
              <a:t> план действий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013176"/>
            <a:ext cx="6400800" cy="625624"/>
          </a:xfrm>
        </p:spPr>
        <p:txBody>
          <a:bodyPr/>
          <a:lstStyle/>
          <a:p>
            <a:r>
              <a:rPr lang="ru-RU" dirty="0" smtClean="0"/>
              <a:t>Встреча, 21 мая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и 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Цель проекта:</a:t>
            </a:r>
            <a:r>
              <a:rPr lang="ru-RU" dirty="0" smtClean="0"/>
              <a:t> Создание системы с гибкой архитектурой, позволяющей собирать информацию в </a:t>
            </a:r>
            <a:r>
              <a:rPr lang="ru-RU" dirty="0" smtClean="0"/>
              <a:t>салонах </a:t>
            </a:r>
            <a:r>
              <a:rPr lang="ru-RU" dirty="0" smtClean="0"/>
              <a:t>сотовой связи в режиме реального времени. Формы по сбору данных можно централизованно изменять.   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b="1" dirty="0" smtClean="0"/>
              <a:t>Задачи:</a:t>
            </a:r>
            <a:endParaRPr lang="ru-RU" dirty="0" smtClean="0"/>
          </a:p>
          <a:p>
            <a:pPr lvl="0"/>
            <a:r>
              <a:rPr lang="ru-RU" dirty="0" smtClean="0"/>
              <a:t>Разработка и согласование формы</a:t>
            </a:r>
          </a:p>
          <a:p>
            <a:pPr lvl="0"/>
            <a:r>
              <a:rPr lang="ru-RU" dirty="0" smtClean="0"/>
              <a:t>Занесение ее в систему </a:t>
            </a:r>
            <a:r>
              <a:rPr lang="en-US" dirty="0" err="1" smtClean="0"/>
              <a:t>EasyData</a:t>
            </a:r>
            <a:endParaRPr lang="ru-RU" dirty="0" smtClean="0"/>
          </a:p>
          <a:p>
            <a:pPr lvl="0"/>
            <a:r>
              <a:rPr lang="ru-RU" dirty="0" smtClean="0"/>
              <a:t>Тестирование работы системы с помощью нескольких </a:t>
            </a:r>
            <a:r>
              <a:rPr lang="ru-RU" dirty="0" err="1" smtClean="0"/>
              <a:t>мерчендайзеров</a:t>
            </a:r>
            <a:r>
              <a:rPr lang="ru-RU" dirty="0" smtClean="0"/>
              <a:t> (обучение, полная поддержка и </a:t>
            </a:r>
            <a:r>
              <a:rPr lang="ru-RU" dirty="0" err="1" smtClean="0"/>
              <a:t>пр</a:t>
            </a:r>
            <a:r>
              <a:rPr lang="ru-RU" dirty="0" smtClean="0"/>
              <a:t>)</a:t>
            </a:r>
          </a:p>
          <a:p>
            <a:pPr lvl="0"/>
            <a:r>
              <a:rPr lang="ru-RU" dirty="0" smtClean="0"/>
              <a:t>Анализ работы системы, адаптация формы и логики ее работы</a:t>
            </a:r>
          </a:p>
          <a:p>
            <a:pPr lvl="0"/>
            <a:r>
              <a:rPr lang="ru-RU" dirty="0" smtClean="0"/>
              <a:t>Разработка методологии обучения и поддержки </a:t>
            </a:r>
            <a:r>
              <a:rPr lang="ru-RU" dirty="0" err="1" smtClean="0"/>
              <a:t>мерчендайзеров</a:t>
            </a:r>
            <a:r>
              <a:rPr lang="ru-RU" dirty="0" smtClean="0"/>
              <a:t> ОАО «</a:t>
            </a:r>
            <a:r>
              <a:rPr lang="ru-RU" dirty="0" err="1" smtClean="0"/>
              <a:t>МегаФон</a:t>
            </a:r>
            <a:r>
              <a:rPr lang="ru-RU" dirty="0" smtClean="0"/>
              <a:t>»</a:t>
            </a:r>
            <a:r>
              <a:rPr lang="ru-RU" b="1" dirty="0" smtClean="0"/>
              <a:t>  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работ (1)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Подготовительный </a:t>
            </a:r>
            <a:r>
              <a:rPr lang="ru-RU" dirty="0" smtClean="0"/>
              <a:t>этап (2 </a:t>
            </a:r>
            <a:r>
              <a:rPr lang="ru-RU" dirty="0" smtClean="0"/>
              <a:t>недели)</a:t>
            </a:r>
          </a:p>
          <a:p>
            <a:pPr marL="914400" lvl="1" indent="-514350"/>
            <a:r>
              <a:rPr lang="ru-RU" dirty="0" smtClean="0"/>
              <a:t>Создание анкеты (1-2 раб. дня)</a:t>
            </a:r>
          </a:p>
          <a:p>
            <a:pPr marL="1314450" lvl="2" indent="-514350"/>
            <a:r>
              <a:rPr lang="ru-RU" dirty="0" smtClean="0"/>
              <a:t>Сбор </a:t>
            </a:r>
            <a:r>
              <a:rPr lang="ru-RU" dirty="0" smtClean="0"/>
              <a:t>пожеланий Мегафон на </a:t>
            </a:r>
            <a:r>
              <a:rPr lang="ru-RU" dirty="0" smtClean="0"/>
              <a:t>встрече</a:t>
            </a:r>
          </a:p>
          <a:p>
            <a:pPr marL="1314450" lvl="2" indent="-514350"/>
            <a:r>
              <a:rPr lang="ru-RU" dirty="0" smtClean="0"/>
              <a:t>Составление </a:t>
            </a:r>
            <a:r>
              <a:rPr lang="ru-RU" dirty="0" smtClean="0"/>
              <a:t>и согласование описания </a:t>
            </a:r>
            <a:r>
              <a:rPr lang="ru-RU" dirty="0" smtClean="0"/>
              <a:t>анкет</a:t>
            </a:r>
          </a:p>
          <a:p>
            <a:pPr marL="1314450" lvl="2" indent="-514350"/>
            <a:r>
              <a:rPr lang="ru-RU" dirty="0" smtClean="0"/>
              <a:t>Создание анкеты </a:t>
            </a:r>
            <a:r>
              <a:rPr lang="ru-RU" dirty="0" smtClean="0"/>
              <a:t>в системе </a:t>
            </a:r>
            <a:r>
              <a:rPr lang="en-US" dirty="0" err="1" smtClean="0"/>
              <a:t>EasyData</a:t>
            </a:r>
            <a:endParaRPr lang="ru-RU" dirty="0" smtClean="0"/>
          </a:p>
          <a:p>
            <a:pPr marL="914400" lvl="1" indent="-514350"/>
            <a:r>
              <a:rPr lang="ru-RU" dirty="0" smtClean="0"/>
              <a:t>Тестирование  (5-6 раб. дней)</a:t>
            </a:r>
          </a:p>
          <a:p>
            <a:pPr marL="1314450" lvl="2" indent="-514350"/>
            <a:r>
              <a:rPr lang="ru-RU" dirty="0" smtClean="0"/>
              <a:t>Силами исполнителя</a:t>
            </a:r>
          </a:p>
          <a:p>
            <a:pPr marL="1314450" lvl="2" indent="-514350"/>
            <a:r>
              <a:rPr lang="ru-RU" dirty="0" smtClean="0"/>
              <a:t>Силами Мегафон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err="1" smtClean="0"/>
              <a:t>Пилотный</a:t>
            </a:r>
            <a:r>
              <a:rPr lang="ru-RU" dirty="0" smtClean="0"/>
              <a:t> проект (2-3 недели)</a:t>
            </a:r>
          </a:p>
          <a:p>
            <a:pPr marL="914400" lvl="1" indent="-514350"/>
            <a:r>
              <a:rPr lang="ru-RU" dirty="0" smtClean="0"/>
              <a:t>Составление и согласование сценария проекта (5-6 раб. дней)</a:t>
            </a:r>
          </a:p>
          <a:p>
            <a:pPr marL="914400" lvl="1" indent="-514350"/>
            <a:r>
              <a:rPr lang="ru-RU" dirty="0" smtClean="0"/>
              <a:t>Написание инструкций для всех </a:t>
            </a:r>
            <a:r>
              <a:rPr lang="ru-RU" dirty="0" smtClean="0"/>
              <a:t>задействованных в проекте ролей </a:t>
            </a:r>
            <a:r>
              <a:rPr lang="ru-RU" dirty="0" smtClean="0"/>
              <a:t>пользователей (1-2 раб. дня)</a:t>
            </a:r>
          </a:p>
          <a:p>
            <a:pPr marL="914400" lvl="1" indent="-514350"/>
            <a:r>
              <a:rPr lang="ru-RU" dirty="0" smtClean="0"/>
              <a:t>Проведение инструктажа 5 </a:t>
            </a:r>
            <a:r>
              <a:rPr lang="ru-RU" dirty="0" err="1" smtClean="0"/>
              <a:t>мерчендайзеров</a:t>
            </a:r>
            <a:r>
              <a:rPr lang="ru-RU" dirty="0" smtClean="0"/>
              <a:t> (1-2 раб. дня)</a:t>
            </a:r>
          </a:p>
          <a:p>
            <a:pPr marL="914400" lvl="1" indent="-514350"/>
            <a:r>
              <a:rPr lang="ru-RU" dirty="0" smtClean="0"/>
              <a:t>Проведение </a:t>
            </a:r>
            <a:r>
              <a:rPr lang="ru-RU" dirty="0" err="1" smtClean="0"/>
              <a:t>пилотного</a:t>
            </a:r>
            <a:r>
              <a:rPr lang="ru-RU" dirty="0" smtClean="0"/>
              <a:t> проекта (5-7 раб. дней)</a:t>
            </a:r>
          </a:p>
          <a:p>
            <a:pPr marL="914400" lvl="1" indent="-514350"/>
            <a:r>
              <a:rPr lang="ru-RU" dirty="0" smtClean="0"/>
              <a:t>Анализ результатов и адаптация анкеты (</a:t>
            </a:r>
            <a:r>
              <a:rPr lang="ru-RU" smtClean="0"/>
              <a:t>5 раб. </a:t>
            </a:r>
            <a:r>
              <a:rPr lang="ru-RU" dirty="0" smtClean="0"/>
              <a:t>дней)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работ (2)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dirty="0" smtClean="0"/>
              <a:t>3. Основной </a:t>
            </a:r>
            <a:r>
              <a:rPr lang="ru-RU" dirty="0" smtClean="0"/>
              <a:t>этап</a:t>
            </a:r>
          </a:p>
          <a:p>
            <a:pPr marL="914400" lvl="1" indent="-514350"/>
            <a:r>
              <a:rPr lang="ru-RU" dirty="0" smtClean="0"/>
              <a:t>Обучение всех участников</a:t>
            </a:r>
          </a:p>
          <a:p>
            <a:pPr marL="914400" lvl="1" indent="-514350"/>
            <a:r>
              <a:rPr lang="ru-RU" dirty="0" smtClean="0"/>
              <a:t>Подключение всех устройств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165</Words>
  <Application>Microsoft Office PowerPoint</Application>
  <PresentationFormat>Экран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Разработка системы электронной отчётности мерчендайзинга МегаФон:  план действий</vt:lpstr>
      <vt:lpstr>Цель и задачи</vt:lpstr>
      <vt:lpstr>План работ (1)</vt:lpstr>
      <vt:lpstr>План работ (2)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системы электронной отчётности мерчендайзинга МегаФон:  план действий</dc:title>
  <dc:creator>Ксения Хмелева</dc:creator>
  <cp:lastModifiedBy>khmeleva</cp:lastModifiedBy>
  <cp:revision>19</cp:revision>
  <dcterms:created xsi:type="dcterms:W3CDTF">2013-05-17T12:04:47Z</dcterms:created>
  <dcterms:modified xsi:type="dcterms:W3CDTF">2013-05-17T12:46:20Z</dcterms:modified>
</cp:coreProperties>
</file>